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9AC7-E99E-43B8-9D7D-75775652D3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E74-14E9-49A1-A214-FCF380D6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7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9AC7-E99E-43B8-9D7D-75775652D3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E74-14E9-49A1-A214-FCF380D6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4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9AC7-E99E-43B8-9D7D-75775652D3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E74-14E9-49A1-A214-FCF380D6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8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9AC7-E99E-43B8-9D7D-75775652D3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E74-14E9-49A1-A214-FCF380D6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2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9AC7-E99E-43B8-9D7D-75775652D3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E74-14E9-49A1-A214-FCF380D6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2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9AC7-E99E-43B8-9D7D-75775652D3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E74-14E9-49A1-A214-FCF380D6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9AC7-E99E-43B8-9D7D-75775652D3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E74-14E9-49A1-A214-FCF380D6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8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9AC7-E99E-43B8-9D7D-75775652D3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E74-14E9-49A1-A214-FCF380D6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0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9AC7-E99E-43B8-9D7D-75775652D3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E74-14E9-49A1-A214-FCF380D6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7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9AC7-E99E-43B8-9D7D-75775652D3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E74-14E9-49A1-A214-FCF380D6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3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9AC7-E99E-43B8-9D7D-75775652D3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4E74-14E9-49A1-A214-FCF380D6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2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09AC7-E99E-43B8-9D7D-75775652D3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A4E74-14E9-49A1-A214-FCF380D63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7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ZIMELE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PHOTOS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1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is.mail.yahoo.com/ws/v3/mailboxes/@.id==VjN-7RYkv9WfrhJqdlKnXLQzTVKnVvpjRfEPc_TIZlTEgwhZzZTMKCG9NThfYJ6Gzq8L0XmApdQOtkJ-wQksRpr4gg/messages/@.id==AATuZrYrvzGbYaztSAYWmMAhXi8/content/parts/@.id==4/thumbnail?appid=YMailNodin&amp;pag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-2667000"/>
            <a:ext cx="99822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1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is.mail.yahoo.com/ws/v3/mailboxes/@.id==VjN-7RYkv9WfrhJqdlKnXLQzTVKnVvpjRfEPc_TIZlTEgwhZzZTMKCG9NThfYJ6Gzq8L0XmApdQOtkJ-wQksRpr4gg/messages/@.id==AATuZrYrvzGbYaztSAYWmMAhXi8/content/parts/@.id==3/thumbnail?appid=YMailNodin&amp;page=1"/>
          <p:cNvSpPr>
            <a:spLocks noChangeAspect="1" noChangeArrowheads="1"/>
          </p:cNvSpPr>
          <p:nvPr/>
        </p:nvSpPr>
        <p:spPr bwMode="auto">
          <a:xfrm>
            <a:off x="155574" y="-144463"/>
            <a:ext cx="5254625" cy="525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72" t="9691" r="905" b="42344"/>
          <a:stretch/>
        </p:blipFill>
        <p:spPr>
          <a:xfrm>
            <a:off x="2295524" y="1152525"/>
            <a:ext cx="6858001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6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is.mail.yahoo.com/ws/v3/mailboxes/@.id==VjN-7RYkv9WfrhJqdlKnXLQzTVKnVvpjRfEPc_TIZlTEgwhZzZTMKCG9NThfYJ6Gzq8L0XmApdQOtkJ-wQksRpr4gg/messages/@.id==AATuZrYrvzGbYaztSAYWmMAhXi8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4" y="-144463"/>
            <a:ext cx="3930651" cy="39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01" t="23740" r="8786" b="31975"/>
          <a:stretch/>
        </p:blipFill>
        <p:spPr>
          <a:xfrm>
            <a:off x="2120899" y="1089818"/>
            <a:ext cx="6267451" cy="4352925"/>
          </a:xfrm>
          <a:prstGeom prst="rect">
            <a:avLst/>
          </a:prstGeom>
        </p:spPr>
      </p:pic>
      <p:sp>
        <p:nvSpPr>
          <p:cNvPr id="5" name="AutoShape 6" descr="https://apis.mail.yahoo.com/ws/v3/mailboxes/@.id==VjN-7RYkv9WfrhJqdlKnXLQzTVKnVvpjRfEPc_TIZlTEgwhZzZTMKCG9NThfYJ6Gzq8L0XmApdQOtkJ-wQksRpr4gg/messages/@.id==AATuZrYrvzGbYaztSAYWmMAhXi8/content/parts/@.id==3/thumbnail?appid=YMailNodin&amp;page=1"/>
          <p:cNvSpPr>
            <a:spLocks noChangeAspect="1" noChangeArrowheads="1"/>
          </p:cNvSpPr>
          <p:nvPr/>
        </p:nvSpPr>
        <p:spPr bwMode="auto">
          <a:xfrm>
            <a:off x="155574" y="-144463"/>
            <a:ext cx="4516423" cy="6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apis.mail.yahoo.com/ws/v3/mailboxes/@.id==VjN-7RYkv9WfrhJqdlKnXLQzTVKnVvpjRfEPc_TIZlTEgwhZzZTMKCG9NThfYJ6Gzq8L0XmApdQOtkJ-wQksRpr4gg/messages/@.id==AATuZrYrvzGbYaztSAYWmMAhXi8/content/parts/@.id==3/thumbnail?appid=YMailNodin&amp;page=1"/>
          <p:cNvSpPr>
            <a:spLocks noChangeAspect="1" noChangeArrowheads="1"/>
          </p:cNvSpPr>
          <p:nvPr/>
        </p:nvSpPr>
        <p:spPr bwMode="auto">
          <a:xfrm>
            <a:off x="155575" y="-144463"/>
            <a:ext cx="4621198" cy="64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5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is.mail.yahoo.com/ws/v3/mailboxes/@.id==VjN-7RYkv9WfrhJqdlKnXLQzTVKnVvpjRfEPc_TIZlTEgwhZzZTMKCG9NThfYJ6Gzq8L0XmApdQOtkJ-wQksRpr4gg/messages/@.id==AG6R39gEq0bXYa6HeQT5cG_fSLM/content/parts/@.id==3/thumbnail?appid=YMailNodin&amp;pag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-1714500"/>
            <a:ext cx="771525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0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is.mail.yahoo.com/ws/v3/mailboxes/@.id==VjN-7RYkv9WfrhJqdlKnXLQzTVKnVvpjRfEPc_TIZlTEgwhZzZTMKCG9NThfYJ6Gzq8L0XmApdQOtkJ-wQksRpr4gg/messages/@.id==ACt2iCR7cjSiYa6HvgfESFTnmk0/content/parts/@.id==3/thumbnail?appid=YMailNodin&amp;pag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471" r="798"/>
          <a:stretch/>
        </p:blipFill>
        <p:spPr>
          <a:xfrm rot="-5400000">
            <a:off x="3431969" y="-1714500"/>
            <a:ext cx="6460176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9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is.mail.yahoo.com/ws/v3/mailboxes/@.id==VjN-7RYkv9WfrhJqdlKnXLQzTVKnVvpjRfEPc_TIZlTEgwhZzZTMKCG9NThfYJ6Gzq8L0XmApdQOtkJ-wQksRpr4gg/messages/@.id==ACt2iCR7cjSiYa6HvgfESFTnmk0/content/parts/@.id==7/thumbnail?appid=YMailNodin&amp;pag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728" t="3427" r="4198" b="278"/>
          <a:stretch/>
        </p:blipFill>
        <p:spPr>
          <a:xfrm rot="-5400000">
            <a:off x="3143249" y="-1362076"/>
            <a:ext cx="6486525" cy="990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2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ZIMELE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ZIMELE</dc:title>
  <dc:creator>User</dc:creator>
  <cp:lastModifiedBy>User</cp:lastModifiedBy>
  <cp:revision>8</cp:revision>
  <dcterms:created xsi:type="dcterms:W3CDTF">2021-12-06T22:12:32Z</dcterms:created>
  <dcterms:modified xsi:type="dcterms:W3CDTF">2021-12-06T22:38:45Z</dcterms:modified>
</cp:coreProperties>
</file>