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6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3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1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9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6D3D-AC89-4D31-8FC1-B9E18FB1F70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DD16-A4AF-4B18-AE26-FEBFDBCC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Shadrack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Zimele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9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G6R39gEq0bXYa6HeQT5cG_fSLM/content/parts/@.id==3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-1714500"/>
            <a:ext cx="77152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Ct2iCR7cjSiYa6HvgfESFTnmk0/content/parts/@.id==3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71" r="798"/>
          <a:stretch/>
        </p:blipFill>
        <p:spPr>
          <a:xfrm rot="-5400000">
            <a:off x="3431969" y="-1714500"/>
            <a:ext cx="646017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Ct2iCR7cjSiYa6HvgfESFTnmk0/content/parts/@.id==7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28" t="3427" r="4198" b="278"/>
          <a:stretch/>
        </p:blipFill>
        <p:spPr>
          <a:xfrm rot="-5400000">
            <a:off x="3143249" y="-1362076"/>
            <a:ext cx="6486525" cy="99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04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Shadrack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Shadrack</dc:title>
  <dc:creator>User</dc:creator>
  <cp:lastModifiedBy>User</cp:lastModifiedBy>
  <cp:revision>1</cp:revision>
  <dcterms:created xsi:type="dcterms:W3CDTF">2021-12-10T20:25:26Z</dcterms:created>
  <dcterms:modified xsi:type="dcterms:W3CDTF">2021-12-10T20:28:01Z</dcterms:modified>
</cp:coreProperties>
</file>