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9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110D-C61F-468F-98D5-DD7CF4FB6C78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AE88-78F5-4D71-8A8A-0CE0EC4B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8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Zimele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EceUQJrfPbNYbO2hwAq-AAxmCE/content/parts/@.id==2/thumbnail?appid=YMailNod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-2466975"/>
            <a:ext cx="10287000" cy="11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7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is.mail.yahoo.com/ws/v3/mailboxes/@.id==VjN-7RYkv9WfrhJqdlKnXLQzTVKnVvpjRfEPc_TIZlTEgwhZzZTMKCG9NThfYJ6Gzq8L0XmApdQOtkJ-wQksRpr4gg/messages/@.id==AFYUach0Q4jQYbO2pQv2gNl094Y/content/parts/@.id==2/thumbnail?appid=YMailNod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-2667000"/>
            <a:ext cx="8610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Muba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Muba</dc:title>
  <dc:creator>User</dc:creator>
  <cp:lastModifiedBy>User</cp:lastModifiedBy>
  <cp:revision>1</cp:revision>
  <dcterms:created xsi:type="dcterms:W3CDTF">2021-12-10T20:31:35Z</dcterms:created>
  <dcterms:modified xsi:type="dcterms:W3CDTF">2021-12-10T20:32:08Z</dcterms:modified>
</cp:coreProperties>
</file>